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3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4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  <p:sldMasterId id="2147483879" r:id="rId5"/>
    <p:sldMasterId id="2147483954" r:id="rId6"/>
    <p:sldMasterId id="2147484018" r:id="rId7"/>
    <p:sldMasterId id="2147484034" r:id="rId8"/>
  </p:sldMasterIdLst>
  <p:notesMasterIdLst>
    <p:notesMasterId r:id="rId19"/>
  </p:notesMasterIdLst>
  <p:sldIdLst>
    <p:sldId id="256" r:id="rId9"/>
    <p:sldId id="268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PIT Sparkle" id="{BF7A7D1B-CDFE-43A4-8A63-2C4986C09244}">
          <p14:sldIdLst>
            <p14:sldId id="256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al Pillai" initials="VP" lastIdx="1" clrIdx="0">
    <p:extLst>
      <p:ext uri="{19B8F6BF-5375-455C-9EA6-DF929625EA0E}">
        <p15:presenceInfo xmlns:p15="http://schemas.microsoft.com/office/powerpoint/2012/main" userId="S::VishalP3@kpit.com::2a399007-5ef3-4ba3-9e89-4165c8078a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2AD8"/>
    <a:srgbClr val="E7DDFF"/>
    <a:srgbClr val="AB89FF"/>
    <a:srgbClr val="464646"/>
    <a:srgbClr val="7F7F7F"/>
    <a:srgbClr val="5E5356"/>
    <a:srgbClr val="3F3F3F"/>
    <a:srgbClr val="231F20"/>
    <a:srgbClr val="909090"/>
    <a:srgbClr val="463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94249" autoAdjust="0"/>
  </p:normalViewPr>
  <p:slideViewPr>
    <p:cSldViewPr snapToGrid="0" showGuides="1">
      <p:cViewPr varScale="1">
        <p:scale>
          <a:sx n="86" d="100"/>
          <a:sy n="86" d="100"/>
        </p:scale>
        <p:origin x="629" y="67"/>
      </p:cViewPr>
      <p:guideLst>
        <p:guide orient="horz" pos="2069"/>
        <p:guide pos="3817"/>
      </p:guideLst>
    </p:cSldViewPr>
  </p:slideViewPr>
  <p:outlineViewPr>
    <p:cViewPr>
      <p:scale>
        <a:sx n="33" d="100"/>
        <a:sy n="33" d="100"/>
      </p:scale>
      <p:origin x="0" y="-22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4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8/30/2021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B388E8-FF24-4800-9808-344619B4DB1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319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4767031-D91E-4E34-8453-805C8B8252B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3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821170-87A4-4BA3-808D-E6381B6496D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733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A15AC71-05DA-4E40-A0E3-A0C57557917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81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56E203F8-268E-4C12-BF08-DA110424154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56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B8F46C3A-62FB-423B-8ED4-152A090696C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2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0092DDA-DD0F-489E-9082-CD840E5665D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90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34E785-0C3C-4BE3-B4D2-44187C31FA8C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386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6DAA65-9029-4F25-9747-2C8F51FB933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62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8AC148A-CFF3-4073-84BF-AC11D987A36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9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E57261E-2530-4C74-B361-28766ECCE14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456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177EFB-891B-4B62-85FB-9D8ED188EAF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150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A8F9E8-CBD1-4047-BB48-EC25257180BF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58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6C508CF-415E-4D07-87D7-C2B574EDC57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748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5764CE9-C1A6-4E48-BDC7-73D2389562F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2E75EA-B652-4C66-9F67-DB77CA5C781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051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E409CC2-82D5-411E-972B-817927A6026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056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EC0D827-2546-45F4-AB71-28EEEDD2F68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516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FDF3860-9890-42A2-8C8A-711FC661EC0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21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D2E4A4F-6F48-46C3-8BFE-6926BA7C6930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5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FB48F49-2861-4675-AA0E-98B51206F014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8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7B0553-5CCD-485B-BDCE-BDB404F84B6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2851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&amp; background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4352400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24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A7A1021-72FE-4849-8FC8-46B4E7178B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9C2FC4-1DD1-4BA9-8E3F-522BC64FE6C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0F29D-943C-41F2-97B7-2F5A06F8B7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924000" y="6323714"/>
            <a:ext cx="6088682" cy="245776"/>
          </a:xfrm>
        </p:spPr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1CC9B2-43F3-4F0B-BDC2-EA65D2E17A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344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607475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605675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8400" y="127440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2005200" cy="331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91482A9-457C-485E-BC19-297334DA27A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69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1610CEB-97C4-4332-B859-D7FF3E1CF93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82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5 with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A7727A4-E3AA-4489-883B-576517C34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68000" y="-110973"/>
            <a:ext cx="4165601" cy="714387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A4663A8-D5A4-4567-A563-EEC35234C56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29176" y="1180800"/>
            <a:ext cx="2642400" cy="445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C8198-3176-43B6-B2A5-EEF4659B527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E371EF-1D14-4FAB-B271-C5403CDD28F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5FAE-F3F1-4CD1-801C-A61B589D016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539999" y="6323714"/>
            <a:ext cx="36986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E3F21-A244-47EF-9779-9A4BFA417DE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878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3254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A16D8D3-7B40-495B-ADC5-3B7E9B83BDA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643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App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21475" y="1601999"/>
            <a:ext cx="2790000" cy="4712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6400" y="2440800"/>
            <a:ext cx="1771200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31475" y="1601999"/>
            <a:ext cx="2790000" cy="4712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46475" y="1277845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34616"/>
            <a:ext cx="2008800" cy="331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3D1E46D-BFA5-423B-8A77-CB97F0AA3AB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539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App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989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5200" cy="24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991961DA-D121-44C4-9D6A-ABB5CE70B9F5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576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App 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47600" y="13140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6400"/>
            <a:ext cx="18216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7F058E-2EFF-407F-AA37-E7B3906FC4D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3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App 9 with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000276" y="-277408"/>
            <a:ext cx="4293048" cy="736244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788814" y="1060665"/>
            <a:ext cx="2721600" cy="45842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E4678-EBB3-4501-8CC4-DFE6746AF7D0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A5CE25-C5B1-4490-8889-2B78B9A3C12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85D8-9F14-40E9-B64A-4E7CB397FB0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536399" y="6323714"/>
            <a:ext cx="38546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55B6F-DA1E-4729-A6E8-2FC903729F7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520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12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8800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672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5" y="1169231"/>
            <a:ext cx="3254400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0A61BD4-1DD3-4877-B762-9EA9C147554A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9BBDCD-9F7E-45A6-8ED4-C677F7862A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171A8EC-934D-41CF-AFBD-CF76DA581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7580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192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0399" y="2152650"/>
            <a:ext cx="2563200" cy="343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A010D06-ABB6-425F-884E-EB9AFFADFDD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445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ADD2-CA31-4D74-9F3B-480F07153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4F2B5-AF53-4A49-8039-15DF1CAA5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99D69-10CA-42B4-A5DB-2F9E4A4F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E272D-C1AD-4135-A96C-826B9FF5D83D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DF092-3C43-4DC5-9F9D-4C0DA37E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4B24-137E-4EB6-9113-CB9DF944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A011-19EC-4233-AAEB-AA346112A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08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2240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5848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258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1954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4437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244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57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57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9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34843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7049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3381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4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20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3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46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6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3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7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0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801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285935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261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711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8/30/2021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332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950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33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89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037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843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1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2503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07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5858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5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610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254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42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7403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2220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129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6322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12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8/30/2021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7967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4525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223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467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6084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0861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4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7480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642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81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76017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292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2535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8797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337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3309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0775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124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8210-8AF1-4F00-9503-9FD7A2C8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4AF8A-589F-4EEC-A8C1-272EB2E36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A5A48-2B0F-4C21-B5CD-9C5FB6E9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845E-2602-49EA-A977-6777CCEB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B18A-F8BA-4095-95A8-DF88D7D4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6874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284D-78E6-4C9F-BCEE-9C91B1C9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1664-84F9-4C35-A1AB-52DF6003F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A421-2E46-4DFD-95CA-609ADF58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E055-4B79-4B89-82F9-98242CF7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E499A-D905-4C38-BD0F-6F3092B1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1568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186C-C825-40B0-824D-1962CE2D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CFD3B-B5C6-4E35-B2B4-B1AE4F85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91DA-D2F1-4CE6-83A8-DD7A643C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CD04-F4D6-4852-B016-C1F2B940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A004-091B-4755-871D-F72F268B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ABF-9D77-4A21-9F09-77A6B0E5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1DDE8-49C9-46DE-9F6D-AD335D64C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B8188-8FDD-448F-A430-F1F6052B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797E1-BCEE-4FD0-81BD-135621B1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21067-17BE-4AAC-9F07-63F68A8E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D02A8-7670-4F3A-B593-8A9B7F45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226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CEE3-DD62-4E69-AF42-86B9D7F0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9450-CB5B-4620-BD3D-6ECF8F76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A7841-2F8B-4A2C-A1D0-F144736CA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74F3-BB3B-4601-A734-D91B270A6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C0D0D-C68A-41DF-B10E-9429A04CA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A884C-AC28-4558-AF3C-AA9773E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3AF87-6DDF-4105-BECA-DBFA0BE4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FB9CB-F726-43D1-871E-CA6F9AED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7898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81BC-7969-4D7C-B673-541DD11E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A5A79-0FCA-48BD-ABBB-D2EFD614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27E72-995A-49B2-B5E2-E8982BA0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6BA84-0C85-431E-9E84-9081547E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353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F4847-B420-43EA-B42E-B113F2E9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9456-8AC7-4E66-8036-7157AFCF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ABC6E-BE80-4534-A1BD-A61241D4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4640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FDC0-F2E9-47E5-9813-BF1433CC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6863-E711-4D67-9669-183807E0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CF363-3743-4265-AA69-0FC221708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7C897-D9FB-4814-93E5-D41A056D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D42FF-F830-4D55-8BA6-E0A73367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CC9A2-0512-4539-9533-CB4B4A46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0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C9DE-F6DB-4C5B-BABC-ACEF96A9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5C3D1-C18E-4244-B80C-58D58D7ED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90390-5E34-4FD6-890D-F64A90ACB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45DB5-5AB5-499A-B780-27AF51CD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095EA-B1AD-414E-A304-FC422501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47975-0709-4E4B-9450-A53568B0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176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96B-3CC2-4322-8D5C-11C142EC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E4249-D1C1-4B67-97D9-FE762CB66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F5ED-39BC-4385-B531-061E5551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62E6B-4556-4E0C-8A27-F193F329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2082B-E71A-455E-ABCA-E831C137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672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77C64-02CD-4A3B-AA55-BA110822E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C4CF3-3936-4D7C-B60E-8A03E9618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1EA8-0493-47B9-8D2F-0787A17A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512A9-ADA2-4291-AA71-5938E2B9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B5E0A-E16A-48B0-A811-AC7FA7E0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8140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58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3222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F0A18FA5-BB6A-4CAA-B99D-D389D6D3D91C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7831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197D9F2B-44B1-4815-BC40-D69E50701F3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497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240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2B0E654D-2240-4341-81DD-73958672DBB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8227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F0A18FA5-BB6A-4CAA-B99D-D389D6D3D91C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74193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F0A18FA5-BB6A-4CAA-B99D-D389D6D3D91C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6013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43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1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1139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6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8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93504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1413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522360" y="156754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8109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9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7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16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8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8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7824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4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1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25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06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8640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8977563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53672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140293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9142025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5907078C-F32E-4ECB-B169-B11CE0F45842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3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169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B7498B25-32CE-4509-85BD-20E773D7796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416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02CCC8A0-FB94-419F-B453-3518575B4D3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0718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0E041046-454C-4C55-88A2-B96D334CFAC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093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63034C41-2792-400F-AFB6-C4700EF5989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1470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77EDC609-7CDE-4442-BFAF-F1FC3806566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6906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4CAB8B46-D6E8-4C63-8CCC-B18863FF8C47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954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EA53B7BF-463C-4115-B51B-0FDA8C66D59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3307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4AC95F3A-685B-4F3B-A8C2-83185F1A43F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9442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F52CD7EE-76B7-4AEB-8F2E-967E14F1AE0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503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43CF453-BAE3-4EEA-8076-C882B98A29A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0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8/30/2021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0B861F58-9F2F-409A-8550-2802A028BFA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165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FA64012-C6E2-4CA3-AD1B-B2EAAB68F2A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9793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D471CB8E-9AE9-46F1-B68E-24910AB9924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6307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78468473-55A5-4C48-8D7D-CB4B5992D16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1510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C20CC094-50AD-4476-9B55-89B7F6FB9B0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9106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CB53772D-2D54-498A-BAA7-7AA0E983E49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3031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001B6360-DAB2-49A6-82CB-CA3E3B30CE8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4838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6AD6E60-74C5-4EB7-8E6B-C46A5E42E56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527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14D17F44-06A8-423E-B0DF-AFA9D336631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109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31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2262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3F7817DA-7F33-424A-9E90-78F25CED767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3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9B6B086-10BF-4ABA-BA3B-5416C2840D6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9650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8B2CB752-83FD-4F61-B2E3-E5EB2B6936F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806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76A19F56-A30B-407A-A2AB-BE2F7D94F3A8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703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04A4EF1-749B-41B1-BB3D-AC96E6E683E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2914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134B0AC7-6DD4-4855-9315-77D5E590607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8711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EB3AE02C-E262-41A2-B956-573B419E8D6F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864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CE107578-9F60-4EE0-8F1A-A10C9CEE32A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927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EF2A2A57-A134-4A67-B20D-8A6D6DCCA21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CF7869CE-968A-447D-A014-60B23ABD502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662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5C1B02AA-DA0A-4B28-BA6B-DE552E8A4D6E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5725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4C4CB5AB-A68F-4409-8AE1-B729AEDB8D4E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29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/>
          <a:lstStyle/>
          <a:p>
            <a:fld id="{9FEE010B-D02B-4F12-AE1D-89F6CEFD56F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0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8/30/2021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Restricted and Confidential © Work Sans 10 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 dirty="0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C87B69A-B70A-4D26-92CC-077776B239E5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72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01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050E599-3D41-4191-A29D-B7DA59C8AA8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731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2043A90-D4E8-4ACB-90EF-47D0B38C3AFB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37757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B4414A4-303F-4422-B226-2DBAB80590D7}" type="datetime1">
              <a:rPr lang="en-US" smtClean="0"/>
              <a:t>8/30/2021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7970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42751B-03A6-4701-84CF-813091E72FDC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25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344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289403-195B-426F-838B-8E1E92BBB128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7AB581-9665-43C9-8BC4-06528D836B1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052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46F151-08FA-49C0-9947-EAD8D48E765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153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FF7707-78BC-4554-B6CC-3B2A714D966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870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D148A2-6EEB-4F66-9C32-C138082F150F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158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2320FEC-5061-4420-9F93-C9BC857831F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046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D27F0F-2698-4B1F-B435-F96F2C49695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748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wit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85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965F0-DB23-4F7F-99C1-9A1C195BDEB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43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02F8D1-1CED-4EDC-A255-955F17E3F9C8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311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FAA490C9-D1A1-49EA-986D-BDA587890BF9}" type="datetime1">
              <a:rPr lang="en-US" smtClean="0"/>
              <a:t>8/30/2021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0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2030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0D37AC-0410-4BEB-B8F3-C58832A22FB0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914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22DDE5-15F2-4343-A718-BC60D33CD5AD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062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CAEF41-F5BB-4044-95C6-EB01CE853D5A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708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FDA99-52D7-48FF-9FC4-942DD44410E5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71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C53378-1397-4F13-8A6E-D4BD3B206343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691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A043BB-41A3-46E5-BA9C-6D71DE23835C}" type="datetime1">
              <a:rPr lang="en-US" smtClean="0"/>
              <a:t>8/30/2021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674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5DD40F8-0BBC-4E52-9DCB-7D7F7A64FDDC}" type="datetime1">
              <a:rPr lang="en-US" smtClean="0"/>
              <a:t>8/30/2021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5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8B5F8ED-3D64-4D13-B99D-4E0DAC3638CB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79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CEFA68D-60F1-4B1E-BC5E-FD23837226F7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16EB3D6-86C3-488A-8CD6-AF36FA2157C9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32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23B15C-3B49-4E8E-BD16-DF713B4383CD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1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CB23DA-1F12-4CD9-85AF-25942BB8BF5C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863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60B5582-E4CB-459D-833F-8A1512468C34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91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95955F-8B3B-4E61-80D9-0A1B12012141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34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B4323C-4A19-4643-8BD9-CE38612F1F97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702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AF3D471-8C4F-4993-A325-4C0D09A0EFF6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79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78B672-8EC2-41F5-853D-7D519F8BDAB3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65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9A6D86-B373-4D6B-ABDA-A4101BD1172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086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25E185-2590-4A75-895F-2656FB063788}" type="datetime1">
              <a:rPr lang="en-US" smtClean="0"/>
              <a:t>8/30/2021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63" Type="http://schemas.openxmlformats.org/officeDocument/2006/relationships/slideLayout" Target="../slideLayouts/slideLayout124.xml"/><Relationship Id="rId68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66" Type="http://schemas.openxmlformats.org/officeDocument/2006/relationships/slideLayout" Target="../slideLayouts/slideLayout127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slideLayout" Target="../slideLayouts/slideLayout125.xml"/><Relationship Id="rId6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7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67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7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slideLayout" Target="../slideLayouts/slideLayout126.xml"/><Relationship Id="rId73" Type="http://schemas.openxmlformats.org/officeDocument/2006/relationships/theme" Target="../theme/theme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5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13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54.xml"/><Relationship Id="rId34" Type="http://schemas.openxmlformats.org/officeDocument/2006/relationships/slideLayout" Target="../slideLayouts/slideLayout167.xml"/><Relationship Id="rId42" Type="http://schemas.openxmlformats.org/officeDocument/2006/relationships/slideLayout" Target="../slideLayouts/slideLayout175.xml"/><Relationship Id="rId47" Type="http://schemas.openxmlformats.org/officeDocument/2006/relationships/slideLayout" Target="../slideLayouts/slideLayout180.xml"/><Relationship Id="rId50" Type="http://schemas.openxmlformats.org/officeDocument/2006/relationships/slideLayout" Target="../slideLayouts/slideLayout183.xml"/><Relationship Id="rId55" Type="http://schemas.openxmlformats.org/officeDocument/2006/relationships/slideLayout" Target="../slideLayouts/slideLayout188.xml"/><Relationship Id="rId6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65.xml"/><Relationship Id="rId37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3.xml"/><Relationship Id="rId45" Type="http://schemas.openxmlformats.org/officeDocument/2006/relationships/slideLayout" Target="../slideLayouts/slideLayout178.xml"/><Relationship Id="rId53" Type="http://schemas.openxmlformats.org/officeDocument/2006/relationships/slideLayout" Target="../slideLayouts/slideLayout186.xml"/><Relationship Id="rId58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38.xml"/><Relationship Id="rId61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Relationship Id="rId27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3.xml"/><Relationship Id="rId35" Type="http://schemas.openxmlformats.org/officeDocument/2006/relationships/slideLayout" Target="../slideLayouts/slideLayout168.xml"/><Relationship Id="rId43" Type="http://schemas.openxmlformats.org/officeDocument/2006/relationships/slideLayout" Target="../slideLayouts/slideLayout176.xml"/><Relationship Id="rId48" Type="http://schemas.openxmlformats.org/officeDocument/2006/relationships/slideLayout" Target="../slideLayouts/slideLayout181.xml"/><Relationship Id="rId56" Type="http://schemas.openxmlformats.org/officeDocument/2006/relationships/slideLayout" Target="../slideLayouts/slideLayout189.xml"/><Relationship Id="rId64" Type="http://schemas.openxmlformats.org/officeDocument/2006/relationships/theme" Target="../theme/theme3.xml"/><Relationship Id="rId8" Type="http://schemas.openxmlformats.org/officeDocument/2006/relationships/slideLayout" Target="../slideLayouts/slideLayout141.xml"/><Relationship Id="rId51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6.xml"/><Relationship Id="rId38" Type="http://schemas.openxmlformats.org/officeDocument/2006/relationships/slideLayout" Target="../slideLayouts/slideLayout171.xml"/><Relationship Id="rId46" Type="http://schemas.openxmlformats.org/officeDocument/2006/relationships/slideLayout" Target="../slideLayouts/slideLayout179.xml"/><Relationship Id="rId59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53.xml"/><Relationship Id="rId41" Type="http://schemas.openxmlformats.org/officeDocument/2006/relationships/slideLayout" Target="../slideLayouts/slideLayout174.xml"/><Relationship Id="rId54" Type="http://schemas.openxmlformats.org/officeDocument/2006/relationships/slideLayout" Target="../slideLayouts/slideLayout187.xml"/><Relationship Id="rId6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61.xml"/><Relationship Id="rId36" Type="http://schemas.openxmlformats.org/officeDocument/2006/relationships/slideLayout" Target="../slideLayouts/slideLayout169.xml"/><Relationship Id="rId49" Type="http://schemas.openxmlformats.org/officeDocument/2006/relationships/slideLayout" Target="../slideLayouts/slideLayout182.xml"/><Relationship Id="rId57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64.xml"/><Relationship Id="rId44" Type="http://schemas.openxmlformats.org/officeDocument/2006/relationships/slideLayout" Target="../slideLayouts/slideLayout177.xml"/><Relationship Id="rId52" Type="http://schemas.openxmlformats.org/officeDocument/2006/relationships/slideLayout" Target="../slideLayouts/slideLayout185.xml"/><Relationship Id="rId60" Type="http://schemas.openxmlformats.org/officeDocument/2006/relationships/slideLayout" Target="../slideLayouts/slideLayout193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31.xml"/><Relationship Id="rId34" Type="http://schemas.openxmlformats.org/officeDocument/2006/relationships/slideLayout" Target="../slideLayouts/slideLayout244.xml"/><Relationship Id="rId42" Type="http://schemas.openxmlformats.org/officeDocument/2006/relationships/slideLayout" Target="../slideLayouts/slideLayout252.xml"/><Relationship Id="rId47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60.xml"/><Relationship Id="rId55" Type="http://schemas.openxmlformats.org/officeDocument/2006/relationships/slideLayout" Target="../slideLayouts/slideLayout265.xml"/><Relationship Id="rId6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29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21.xml"/><Relationship Id="rId24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42.xml"/><Relationship Id="rId37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50.xml"/><Relationship Id="rId45" Type="http://schemas.openxmlformats.org/officeDocument/2006/relationships/slideLayout" Target="../slideLayouts/slideLayout255.xml"/><Relationship Id="rId53" Type="http://schemas.openxmlformats.org/officeDocument/2006/relationships/slideLayout" Target="../slideLayouts/slideLayout263.xml"/><Relationship Id="rId58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15.xml"/><Relationship Id="rId61" Type="http://schemas.openxmlformats.org/officeDocument/2006/relationships/slideLayout" Target="../slideLayouts/slideLayout271.xml"/><Relationship Id="rId1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32.xml"/><Relationship Id="rId27" Type="http://schemas.openxmlformats.org/officeDocument/2006/relationships/slideLayout" Target="../slideLayouts/slideLayout237.xml"/><Relationship Id="rId30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245.xml"/><Relationship Id="rId43" Type="http://schemas.openxmlformats.org/officeDocument/2006/relationships/slideLayout" Target="../slideLayouts/slideLayout253.xml"/><Relationship Id="rId48" Type="http://schemas.openxmlformats.org/officeDocument/2006/relationships/slideLayout" Target="../slideLayouts/slideLayout258.xml"/><Relationship Id="rId56" Type="http://schemas.openxmlformats.org/officeDocument/2006/relationships/slideLayout" Target="../slideLayouts/slideLayout266.xml"/><Relationship Id="rId64" Type="http://schemas.openxmlformats.org/officeDocument/2006/relationships/theme" Target="../theme/theme5.xml"/><Relationship Id="rId8" Type="http://schemas.openxmlformats.org/officeDocument/2006/relationships/slideLayout" Target="../slideLayouts/slideLayout218.xml"/><Relationship Id="rId51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35.xml"/><Relationship Id="rId33" Type="http://schemas.openxmlformats.org/officeDocument/2006/relationships/slideLayout" Target="../slideLayouts/slideLayout243.xml"/><Relationship Id="rId38" Type="http://schemas.openxmlformats.org/officeDocument/2006/relationships/slideLayout" Target="../slideLayouts/slideLayout248.xml"/><Relationship Id="rId46" Type="http://schemas.openxmlformats.org/officeDocument/2006/relationships/slideLayout" Target="../slideLayouts/slideLayout256.xml"/><Relationship Id="rId59" Type="http://schemas.openxmlformats.org/officeDocument/2006/relationships/slideLayout" Target="../slideLayouts/slideLayout269.xml"/><Relationship Id="rId20" Type="http://schemas.openxmlformats.org/officeDocument/2006/relationships/slideLayout" Target="../slideLayouts/slideLayout230.xml"/><Relationship Id="rId41" Type="http://schemas.openxmlformats.org/officeDocument/2006/relationships/slideLayout" Target="../slideLayouts/slideLayout251.xml"/><Relationship Id="rId54" Type="http://schemas.openxmlformats.org/officeDocument/2006/relationships/slideLayout" Target="../slideLayouts/slideLayout264.xml"/><Relationship Id="rId6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33.xml"/><Relationship Id="rId28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46.xml"/><Relationship Id="rId49" Type="http://schemas.openxmlformats.org/officeDocument/2006/relationships/slideLayout" Target="../slideLayouts/slideLayout259.xml"/><Relationship Id="rId57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41.xml"/><Relationship Id="rId44" Type="http://schemas.openxmlformats.org/officeDocument/2006/relationships/slideLayout" Target="../slideLayouts/slideLayout254.xml"/><Relationship Id="rId52" Type="http://schemas.openxmlformats.org/officeDocument/2006/relationships/slideLayout" Target="../slideLayouts/slideLayout262.xml"/><Relationship Id="rId60" Type="http://schemas.openxmlformats.org/officeDocument/2006/relationships/slideLayout" Target="../slideLayouts/slideLayout270.xml"/><Relationship Id="rId65" Type="http://schemas.openxmlformats.org/officeDocument/2006/relationships/image" Target="../media/image27.png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39" Type="http://schemas.openxmlformats.org/officeDocument/2006/relationships/slideLayout" Target="../slideLayouts/slideLayout2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735" r:id="rId7"/>
    <p:sldLayoutId id="2147483787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86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88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85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89" r:id="rId39"/>
    <p:sldLayoutId id="2147483783" r:id="rId40"/>
    <p:sldLayoutId id="2147483763" r:id="rId41"/>
    <p:sldLayoutId id="2147483764" r:id="rId42"/>
    <p:sldLayoutId id="2147483765" r:id="rId43"/>
    <p:sldLayoutId id="2147483766" r:id="rId44"/>
    <p:sldLayoutId id="2147483767" r:id="rId45"/>
    <p:sldLayoutId id="2147483768" r:id="rId46"/>
    <p:sldLayoutId id="2147483769" r:id="rId47"/>
    <p:sldLayoutId id="2147483770" r:id="rId48"/>
    <p:sldLayoutId id="2147483771" r:id="rId49"/>
    <p:sldLayoutId id="2147483772" r:id="rId50"/>
    <p:sldLayoutId id="2147483773" r:id="rId51"/>
    <p:sldLayoutId id="2147483774" r:id="rId52"/>
    <p:sldLayoutId id="2147483775" r:id="rId53"/>
    <p:sldLayoutId id="2147483776" r:id="rId54"/>
    <p:sldLayoutId id="2147483777" r:id="rId55"/>
    <p:sldLayoutId id="2147483778" r:id="rId56"/>
    <p:sldLayoutId id="2147483779" r:id="rId57"/>
    <p:sldLayoutId id="2147483780" r:id="rId58"/>
    <p:sldLayoutId id="2147483781" r:id="rId59"/>
    <p:sldLayoutId id="2147483782" r:id="rId60"/>
    <p:sldLayoutId id="2147483952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53254AE-5D7F-43CE-9D25-0FE16F9BBA2A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  <p:sldLayoutId id="2147483912" r:id="rId33"/>
    <p:sldLayoutId id="2147483913" r:id="rId34"/>
    <p:sldLayoutId id="2147483914" r:id="rId35"/>
    <p:sldLayoutId id="2147483915" r:id="rId36"/>
    <p:sldLayoutId id="2147483916" r:id="rId37"/>
    <p:sldLayoutId id="2147483917" r:id="rId38"/>
    <p:sldLayoutId id="2147483918" r:id="rId39"/>
    <p:sldLayoutId id="2147483919" r:id="rId40"/>
    <p:sldLayoutId id="2147483920" r:id="rId41"/>
    <p:sldLayoutId id="2147483921" r:id="rId42"/>
    <p:sldLayoutId id="2147483922" r:id="rId43"/>
    <p:sldLayoutId id="2147483923" r:id="rId44"/>
    <p:sldLayoutId id="2147483924" r:id="rId45"/>
    <p:sldLayoutId id="2147483925" r:id="rId46"/>
    <p:sldLayoutId id="2147483926" r:id="rId47"/>
    <p:sldLayoutId id="2147483927" r:id="rId48"/>
    <p:sldLayoutId id="2147483928" r:id="rId49"/>
    <p:sldLayoutId id="2147483929" r:id="rId50"/>
    <p:sldLayoutId id="2147483930" r:id="rId51"/>
    <p:sldLayoutId id="2147483931" r:id="rId52"/>
    <p:sldLayoutId id="2147483932" r:id="rId53"/>
    <p:sldLayoutId id="2147483933" r:id="rId54"/>
    <p:sldLayoutId id="2147483934" r:id="rId55"/>
    <p:sldLayoutId id="2147483935" r:id="rId56"/>
    <p:sldLayoutId id="2147483936" r:id="rId57"/>
    <p:sldLayoutId id="2147483937" r:id="rId58"/>
    <p:sldLayoutId id="2147483938" r:id="rId59"/>
    <p:sldLayoutId id="2147483939" r:id="rId60"/>
    <p:sldLayoutId id="2147483940" r:id="rId61"/>
    <p:sldLayoutId id="2147483941" r:id="rId62"/>
    <p:sldLayoutId id="2147483942" r:id="rId63"/>
    <p:sldLayoutId id="2147483943" r:id="rId64"/>
    <p:sldLayoutId id="2147483944" r:id="rId65"/>
    <p:sldLayoutId id="2147483945" r:id="rId66"/>
    <p:sldLayoutId id="2147483946" r:id="rId67"/>
    <p:sldLayoutId id="2147483947" r:id="rId68"/>
    <p:sldLayoutId id="2147483948" r:id="rId69"/>
    <p:sldLayoutId id="2147483949" r:id="rId70"/>
    <p:sldLayoutId id="2147483950" r:id="rId71"/>
    <p:sldLayoutId id="2147483951" r:id="rId7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8/30/2021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8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  <p:sldLayoutId id="2147483980" r:id="rId26"/>
    <p:sldLayoutId id="2147483981" r:id="rId27"/>
    <p:sldLayoutId id="2147483982" r:id="rId28"/>
    <p:sldLayoutId id="2147483983" r:id="rId29"/>
    <p:sldLayoutId id="2147483984" r:id="rId30"/>
    <p:sldLayoutId id="2147483985" r:id="rId31"/>
    <p:sldLayoutId id="2147483986" r:id="rId32"/>
    <p:sldLayoutId id="2147483987" r:id="rId33"/>
    <p:sldLayoutId id="2147483988" r:id="rId34"/>
    <p:sldLayoutId id="2147483989" r:id="rId35"/>
    <p:sldLayoutId id="2147483990" r:id="rId36"/>
    <p:sldLayoutId id="2147483991" r:id="rId37"/>
    <p:sldLayoutId id="2147483992" r:id="rId38"/>
    <p:sldLayoutId id="2147483993" r:id="rId39"/>
    <p:sldLayoutId id="2147483994" r:id="rId40"/>
    <p:sldLayoutId id="2147483995" r:id="rId41"/>
    <p:sldLayoutId id="2147483996" r:id="rId42"/>
    <p:sldLayoutId id="2147483997" r:id="rId43"/>
    <p:sldLayoutId id="2147483998" r:id="rId44"/>
    <p:sldLayoutId id="2147483999" r:id="rId45"/>
    <p:sldLayoutId id="2147484000" r:id="rId46"/>
    <p:sldLayoutId id="2147484001" r:id="rId47"/>
    <p:sldLayoutId id="2147484002" r:id="rId48"/>
    <p:sldLayoutId id="2147484003" r:id="rId49"/>
    <p:sldLayoutId id="2147484004" r:id="rId50"/>
    <p:sldLayoutId id="2147484005" r:id="rId51"/>
    <p:sldLayoutId id="2147484006" r:id="rId52"/>
    <p:sldLayoutId id="2147484007" r:id="rId53"/>
    <p:sldLayoutId id="2147484008" r:id="rId54"/>
    <p:sldLayoutId id="2147484009" r:id="rId55"/>
    <p:sldLayoutId id="2147484010" r:id="rId56"/>
    <p:sldLayoutId id="2147484011" r:id="rId57"/>
    <p:sldLayoutId id="2147484012" r:id="rId58"/>
    <p:sldLayoutId id="2147484013" r:id="rId59"/>
    <p:sldLayoutId id="2147484014" r:id="rId60"/>
    <p:sldLayoutId id="2147484015" r:id="rId61"/>
    <p:sldLayoutId id="2147484016" r:id="rId62"/>
    <p:sldLayoutId id="214748401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3D7D0-EA07-455E-8EA5-DA4DC82B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BA14A-9CAD-4A2F-8FCB-090516ECC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BF064-2E95-4282-9867-895A3617E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709BA-D6B4-4A18-9593-202882ECADF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3E078-D981-41F0-9D2C-8FB204775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D5773-01C4-4B0D-A771-AA4C28CFA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08D0-82C3-4AB6-AF29-A4490DB26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1" r:id="rId12"/>
    <p:sldLayoutId id="2147484032" r:id="rId13"/>
    <p:sldLayoutId id="21474840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picture containing laptop, sitting, computer&#10;&#10;Description automatically generated">
            <a:extLst>
              <a:ext uri="{FF2B5EF4-FFF2-40B4-BE49-F238E27FC236}">
                <a16:creationId xmlns:a16="http://schemas.microsoft.com/office/drawing/2014/main" id="{B8B8F9AD-F15F-4927-A975-378F04FA5AD2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2" y="6319857"/>
            <a:ext cx="1478920" cy="2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2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1" r:id="rId27"/>
    <p:sldLayoutId id="2147484062" r:id="rId28"/>
    <p:sldLayoutId id="2147484063" r:id="rId29"/>
    <p:sldLayoutId id="2147484064" r:id="rId30"/>
    <p:sldLayoutId id="2147484065" r:id="rId31"/>
    <p:sldLayoutId id="2147484066" r:id="rId32"/>
    <p:sldLayoutId id="2147484067" r:id="rId33"/>
    <p:sldLayoutId id="2147484068" r:id="rId34"/>
    <p:sldLayoutId id="2147484069" r:id="rId35"/>
    <p:sldLayoutId id="2147484070" r:id="rId36"/>
    <p:sldLayoutId id="2147484071" r:id="rId37"/>
    <p:sldLayoutId id="2147484072" r:id="rId38"/>
    <p:sldLayoutId id="2147484073" r:id="rId39"/>
    <p:sldLayoutId id="2147484074" r:id="rId40"/>
    <p:sldLayoutId id="2147484075" r:id="rId41"/>
    <p:sldLayoutId id="2147484076" r:id="rId42"/>
    <p:sldLayoutId id="2147484077" r:id="rId43"/>
    <p:sldLayoutId id="2147484078" r:id="rId44"/>
    <p:sldLayoutId id="2147484079" r:id="rId45"/>
    <p:sldLayoutId id="2147484080" r:id="rId46"/>
    <p:sldLayoutId id="2147484081" r:id="rId47"/>
    <p:sldLayoutId id="2147484082" r:id="rId48"/>
    <p:sldLayoutId id="2147484083" r:id="rId49"/>
    <p:sldLayoutId id="2147484084" r:id="rId50"/>
    <p:sldLayoutId id="2147484085" r:id="rId51"/>
    <p:sldLayoutId id="2147484086" r:id="rId52"/>
    <p:sldLayoutId id="2147484087" r:id="rId53"/>
    <p:sldLayoutId id="2147484088" r:id="rId54"/>
    <p:sldLayoutId id="2147484089" r:id="rId55"/>
    <p:sldLayoutId id="2147484090" r:id="rId56"/>
    <p:sldLayoutId id="2147484091" r:id="rId57"/>
    <p:sldLayoutId id="2147484092" r:id="rId58"/>
    <p:sldLayoutId id="2147484093" r:id="rId59"/>
    <p:sldLayoutId id="2147484094" r:id="rId60"/>
    <p:sldLayoutId id="2147484095" r:id="rId61"/>
    <p:sldLayoutId id="2147484096" r:id="rId62"/>
    <p:sldLayoutId id="214748409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aZIYuuaVl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uter, black, white&#10;&#10;Description automatically generated">
            <a:extLst>
              <a:ext uri="{FF2B5EF4-FFF2-40B4-BE49-F238E27FC236}">
                <a16:creationId xmlns:a16="http://schemas.microsoft.com/office/drawing/2014/main" id="{BDDF5B7B-09EE-4023-A549-4C49FAE55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1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9F9AF6AC-A153-45F6-A099-145E3370585A}"/>
              </a:ext>
            </a:extLst>
          </p:cNvPr>
          <p:cNvSpPr txBox="1">
            <a:spLocks/>
          </p:cNvSpPr>
          <p:nvPr/>
        </p:nvSpPr>
        <p:spPr>
          <a:xfrm>
            <a:off x="9327601" y="6302015"/>
            <a:ext cx="2720020" cy="373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b="1" dirty="0"/>
              <a:t>sparkle.kpit.com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08F8088-2940-4079-82CA-DF2E83B9C481}"/>
              </a:ext>
            </a:extLst>
          </p:cNvPr>
          <p:cNvSpPr txBox="1">
            <a:spLocks/>
          </p:cNvSpPr>
          <p:nvPr/>
        </p:nvSpPr>
        <p:spPr>
          <a:xfrm>
            <a:off x="10185528" y="5885302"/>
            <a:ext cx="1207365" cy="373170"/>
          </a:xfrm>
          <a:prstGeom prst="rect">
            <a:avLst/>
          </a:prstGeom>
          <a:solidFill>
            <a:srgbClr val="5460E6"/>
          </a:solidFill>
        </p:spPr>
        <p:txBody>
          <a:bodyPr vert="horz" wrap="none" lIns="324000" tIns="36000" rIns="324000" bIns="3600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rgbClr val="161718"/>
              </a:buClr>
              <a:buSzPct val="100000"/>
              <a:buFont typeface="Work Sans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Medium"/>
              </a:rPr>
              <a:t>2022</a:t>
            </a:r>
          </a:p>
        </p:txBody>
      </p:sp>
      <p:pic>
        <p:nvPicPr>
          <p:cNvPr id="7" name="Picture 6" descr="A picture containing laptop, sitting, computer&#10;&#10;Description automatically generated">
            <a:extLst>
              <a:ext uri="{FF2B5EF4-FFF2-40B4-BE49-F238E27FC236}">
                <a16:creationId xmlns:a16="http://schemas.microsoft.com/office/drawing/2014/main" id="{EFC8EB14-60A4-4A2C-BF01-B3D83E2D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41" y="287736"/>
            <a:ext cx="4155444" cy="69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654C68-53B5-453B-BCB3-9C74B1565756}"/>
              </a:ext>
            </a:extLst>
          </p:cNvPr>
          <p:cNvSpPr txBox="1"/>
          <p:nvPr/>
        </p:nvSpPr>
        <p:spPr>
          <a:xfrm>
            <a:off x="1218294" y="1982874"/>
            <a:ext cx="6492506" cy="195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Work Sans" panose="00000500000000000000" pitchFamily="2" charset="0"/>
              </a:rPr>
              <a:t>Project Title :AC BULB CONTROL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Work Sans" panose="00000500000000000000" pitchFamily="2" charset="0"/>
              </a:rPr>
              <a:t>Sparkle ID: </a:t>
            </a:r>
            <a:r>
              <a:rPr lang="en-US" sz="2800" b="0" i="0" dirty="0">
                <a:solidFill>
                  <a:srgbClr val="434343"/>
                </a:solidFill>
                <a:effectLst/>
                <a:latin typeface="montserratregular"/>
              </a:rPr>
              <a:t>SP21C004326</a:t>
            </a:r>
            <a:endParaRPr lang="en-US" sz="2800" b="1" dirty="0">
              <a:latin typeface="Work Sa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Work Sans" panose="00000500000000000000" pitchFamily="2" charset="0"/>
              </a:rPr>
              <a:t>Team Members: NONE[only one person]</a:t>
            </a:r>
          </a:p>
        </p:txBody>
      </p:sp>
    </p:spTree>
    <p:extLst>
      <p:ext uri="{BB962C8B-B14F-4D97-AF65-F5344CB8AC3E}">
        <p14:creationId xmlns:p14="http://schemas.microsoft.com/office/powerpoint/2010/main" val="3727983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02A4-239A-48B0-9128-B15E38C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423979"/>
            <a:ext cx="11117083" cy="600164"/>
          </a:xfrm>
        </p:spPr>
        <p:txBody>
          <a:bodyPr/>
          <a:lstStyle/>
          <a:p>
            <a:r>
              <a:rPr lang="en-US" dirty="0"/>
              <a:t>Guidelines: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3E01C-0DA2-403D-9EC8-18E7CE5A4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53DFF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53DFF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930BF-1698-483F-B026-77B4F47D4F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8503D-7543-459E-AD88-4D8E7854E5C9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lumMod val="50000"/>
                    <a:lumOff val="50000"/>
                  </a:srgbClr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1F20">
                  <a:lumMod val="50000"/>
                  <a:lumOff val="50000"/>
                </a:srgbClr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97DF-8510-4056-B2CF-0C1AB0EC9282}"/>
              </a:ext>
            </a:extLst>
          </p:cNvPr>
          <p:cNvSpPr txBox="1"/>
          <p:nvPr/>
        </p:nvSpPr>
        <p:spPr>
          <a:xfrm>
            <a:off x="663223" y="1024143"/>
            <a:ext cx="10991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This is the template of your idea evaluation presentation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Students should create final presentation with the help of this template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Make sure your PPT should not exceed more than given title slides i.e. 7 slides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The teams will be evaluated on the ASSURED framework, proposed by Dr. Raghunath Mashelkar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The Next slide is the first slide of your PPT, only use headings for the slides, remaining data is for your help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Your slide should not be content heavy, try to use bullet points or graphics to explain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Font size of title should be 32 and font size of text should be 18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Work San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92D5E-4318-4801-9EC7-5274CB414CA4}"/>
              </a:ext>
            </a:extLst>
          </p:cNvPr>
          <p:cNvSpPr txBox="1"/>
          <p:nvPr/>
        </p:nvSpPr>
        <p:spPr>
          <a:xfrm>
            <a:off x="500235" y="3302136"/>
            <a:ext cx="10583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What’s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ASSURED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 framework? – Watch this video-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https://youtu.be/2aZIYuuaVlM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ffordability- Affordability of the product/ service to the common man(10fold less cost)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calability – Speed at which the Idea can reach 1 million customers, a brief plan should be presented during the evaluation, should touch the lives of maximum.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ustainability – Not Limited by Economic supports could be from policies, influencing factors e.g., environmental issues being solved, etc. Standalone, socially acceptable.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niversal- it should be user-friendly with minimal friction with consumers and customers. Maintenance free etc.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apid- Speed not limited to getting funds but also implementing on ground.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xcellence- Is this the next practice, in business / technology (best is not enough).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Work Sans"/>
                <a:ea typeface="+mn-ea"/>
                <a:cs typeface="+mn-cs"/>
              </a:rPr>
              <a:t>istinctive- Is it the first for the world, why is it not imitation/ me too idea.</a:t>
            </a:r>
          </a:p>
        </p:txBody>
      </p:sp>
    </p:spTree>
    <p:extLst>
      <p:ext uri="{BB962C8B-B14F-4D97-AF65-F5344CB8AC3E}">
        <p14:creationId xmlns:p14="http://schemas.microsoft.com/office/powerpoint/2010/main" val="23251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20C9-8733-4094-90E0-6D3C5D75F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773D-0464-4C25-AEA6-90122B31E9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6D22E-2F37-4187-9F5A-E0AADD0C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0" y="314734"/>
            <a:ext cx="11117083" cy="600164"/>
          </a:xfrm>
        </p:spPr>
        <p:txBody>
          <a:bodyPr/>
          <a:lstStyle/>
          <a:p>
            <a:r>
              <a:rPr lang="en-US" dirty="0"/>
              <a:t>Background &amp; 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1A4445-F289-41D9-B3B2-937B524A6080}"/>
              </a:ext>
            </a:extLst>
          </p:cNvPr>
          <p:cNvSpPr txBox="1">
            <a:spLocks/>
          </p:cNvSpPr>
          <p:nvPr/>
        </p:nvSpPr>
        <p:spPr>
          <a:xfrm>
            <a:off x="536399" y="4291696"/>
            <a:ext cx="10409767" cy="294111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US" altLang="en-US" dirty="0"/>
              <a:t>I am trying to solve Electricity Exploitation.</a:t>
            </a:r>
          </a:p>
          <a:p>
            <a:pPr>
              <a:spcAft>
                <a:spcPts val="0"/>
              </a:spcAft>
              <a:defRPr/>
            </a:pPr>
            <a:r>
              <a:rPr lang="en-IN" dirty="0"/>
              <a:t>I perform need analysis by collecting news ,issues and report</a:t>
            </a:r>
          </a:p>
          <a:p>
            <a:pPr marL="0" indent="0">
              <a:spcAft>
                <a:spcPts val="0"/>
              </a:spcAft>
              <a:buNone/>
              <a:defRPr/>
            </a:pPr>
            <a:r>
              <a:rPr lang="en-IN" dirty="0"/>
              <a:t>     on electricity bill.</a:t>
            </a:r>
          </a:p>
          <a:p>
            <a:pPr>
              <a:spcAft>
                <a:spcPts val="0"/>
              </a:spcAft>
              <a:defRPr/>
            </a:pPr>
            <a:r>
              <a:rPr lang="en-US" altLang="en-US" dirty="0"/>
              <a:t>The problem is severe ( wastage in both money and electricity). </a:t>
            </a:r>
          </a:p>
          <a:p>
            <a:pPr>
              <a:spcAft>
                <a:spcPts val="0"/>
              </a:spcAft>
              <a:defRPr/>
            </a:pPr>
            <a:r>
              <a:rPr lang="en-IN" dirty="0"/>
              <a:t>It is a market driven solution. This idea is for better future 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27306-6554-4A91-8386-9488C7DBB11B}"/>
              </a:ext>
            </a:extLst>
          </p:cNvPr>
          <p:cNvSpPr txBox="1"/>
          <p:nvPr/>
        </p:nvSpPr>
        <p:spPr>
          <a:xfrm>
            <a:off x="536400" y="965866"/>
            <a:ext cx="10568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MAJOR ASPECTS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 this era, as technology swells up, electricity consumption  has increased vastly, one of major usage of electrical components is AC light bulb.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To reduce it ,we have to control the bulb in the low power consumption manner.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Last but not least, The project should be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impoverished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7BABB9-952D-4697-85F6-482884EED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 b="4155"/>
          <a:stretch/>
        </p:blipFill>
        <p:spPr>
          <a:xfrm>
            <a:off x="785542" y="2645178"/>
            <a:ext cx="3884112" cy="1624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CDD261-B895-4E4F-84FA-D09978CA6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66" y="2566303"/>
            <a:ext cx="4000151" cy="29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20C9-8733-4094-90E0-6D3C5D75F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773D-0464-4C25-AEA6-90122B31E9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6D22E-2F37-4187-9F5A-E0AADD0C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485C-05ED-4265-AB85-F137F036CFCC}"/>
              </a:ext>
            </a:extLst>
          </p:cNvPr>
          <p:cNvSpPr txBox="1"/>
          <p:nvPr/>
        </p:nvSpPr>
        <p:spPr>
          <a:xfrm>
            <a:off x="529198" y="1651169"/>
            <a:ext cx="10892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project is comprises of Arduino, LDR(light dependent resistor, </a:t>
            </a:r>
          </a:p>
          <a:p>
            <a:r>
              <a:rPr lang="en-US" sz="1600" dirty="0"/>
              <a:t>      IR receiver and remote, relay(5V), AC bulb.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this components hardly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Quality and life time of the materials are commending.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process in this project is that bulb can be controlled by multiple </a:t>
            </a:r>
          </a:p>
          <a:p>
            <a:r>
              <a:rPr lang="en-US" sz="1600" dirty="0"/>
              <a:t>      modes and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project is market driven.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Life cycle of this prototype is depends on the maintenance of the </a:t>
            </a:r>
          </a:p>
          <a:p>
            <a:r>
              <a:rPr lang="en-US" sz="1600" dirty="0"/>
              <a:t>      customer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process is that control is given to the customer itself and my aim is </a:t>
            </a:r>
          </a:p>
          <a:p>
            <a:r>
              <a:rPr lang="en-US" sz="1600" dirty="0"/>
              <a:t>      to make them realize the importance of the electricity and awareness </a:t>
            </a:r>
          </a:p>
          <a:p>
            <a:r>
              <a:rPr lang="en-US" sz="1600" dirty="0"/>
              <a:t>      towards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4119A-BABE-4DD4-AF6F-F9CE34FA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1"/>
          <a:stretch/>
        </p:blipFill>
        <p:spPr>
          <a:xfrm>
            <a:off x="7902211" y="1051005"/>
            <a:ext cx="3287443" cy="2478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44ECC-1EEA-4276-AF45-0C1AD378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5"/>
          <a:stretch/>
        </p:blipFill>
        <p:spPr>
          <a:xfrm>
            <a:off x="7838982" y="3693112"/>
            <a:ext cx="3287443" cy="183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20C9-8733-4094-90E0-6D3C5D75F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773D-0464-4C25-AEA6-90122B31E9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6D22E-2F37-4187-9F5A-E0AADD0C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9097E-C906-46C0-A4A8-42D71ECFE195}"/>
              </a:ext>
            </a:extLst>
          </p:cNvPr>
          <p:cNvSpPr txBox="1"/>
          <p:nvPr/>
        </p:nvSpPr>
        <p:spPr>
          <a:xfrm>
            <a:off x="491621" y="1206737"/>
            <a:ext cx="112087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modern world, we are already using a controlling the bulb using switches but to innovate that, I make the bulb control in the automatic way of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 implementing this project/ idea, it becomes a win-win situation for manufacture and customer. I mentioned in the sense electricity usage will be reduce by automating the home and abundant reach will profit the manufacture.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electricity exploitation drops down in each home, it will lead to sustainable environment for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the employees will have scalability when it comes to savings. Such resilience can be narrowed by implementing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Sequel of this project will spare the earnings of the customers </a:t>
            </a:r>
          </a:p>
          <a:p>
            <a:r>
              <a:rPr lang="en-US" sz="1600" dirty="0"/>
              <a:t>      and the electricity for upcoming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materials required are affordable, the producer will </a:t>
            </a:r>
          </a:p>
          <a:p>
            <a:r>
              <a:rPr lang="en-US" sz="1600" dirty="0"/>
              <a:t>      find the material with ease from the supplier and customer </a:t>
            </a:r>
          </a:p>
          <a:p>
            <a:r>
              <a:rPr lang="en-US" sz="1600" dirty="0"/>
              <a:t>      will get the finished goods at competitiveness.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8ACB1-0982-4212-A8E9-086873D1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5" t="16128" r="16198" b="9903"/>
          <a:stretch/>
        </p:blipFill>
        <p:spPr>
          <a:xfrm>
            <a:off x="6178467" y="3503922"/>
            <a:ext cx="5521911" cy="26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20C9-8733-4094-90E0-6D3C5D75F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773D-0464-4C25-AEA6-90122B31E9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6D22E-2F37-4187-9F5A-E0AADD0C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Value Proposition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B569D-E87D-4AC1-AA54-DBDBCD1C8F87}"/>
              </a:ext>
            </a:extLst>
          </p:cNvPr>
          <p:cNvSpPr txBox="1"/>
          <p:nvPr/>
        </p:nvSpPr>
        <p:spPr>
          <a:xfrm>
            <a:off x="630314" y="1316178"/>
            <a:ext cx="60190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pandemic situation, many people made accusation the TNEB for the escalation of electricity bills but it is still within the 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one of the them, I thought this idea/project to propose to the people who are all in the same tight corner situation as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project is irrespective for better or for worse.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can implement this project because once it is implemented they can see the electricity usage drop.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7158A-C971-4093-BAA4-D903ED173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00" y="3512198"/>
            <a:ext cx="4446313" cy="2473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609826-5C73-4901-AE1D-A5FE6FAF2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00" y="807868"/>
            <a:ext cx="4297790" cy="24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7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20C9-8733-4094-90E0-6D3C5D75F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773D-0464-4C25-AEA6-90122B31E9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6D22E-2F37-4187-9F5A-E0AADD0C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82" y="291773"/>
            <a:ext cx="11117083" cy="584775"/>
          </a:xfrm>
        </p:spPr>
        <p:txBody>
          <a:bodyPr/>
          <a:lstStyle/>
          <a:p>
            <a:r>
              <a:rPr lang="en-US" sz="3200" dirty="0">
                <a:effectLst/>
                <a:latin typeface="Work Sans" panose="00000500000000000000" pitchFamily="2" charset="0"/>
                <a:ea typeface="Times New Roman" panose="02020603050405020304" pitchFamily="18" charset="0"/>
              </a:rPr>
              <a:t>Description of your prototype/simulation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5E711-9DE8-46E4-BD61-BABC70C44D21}"/>
              </a:ext>
            </a:extLst>
          </p:cNvPr>
          <p:cNvSpPr txBox="1"/>
          <p:nvPr/>
        </p:nvSpPr>
        <p:spPr>
          <a:xfrm>
            <a:off x="368782" y="876548"/>
            <a:ext cx="1065219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BULB CONTROL (USING MULTIPLE MODES: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project/idea, we can control AC bulb using two 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 1 is just controlling AC bulb using  IR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 2 will be controlling AC bulb in accordance </a:t>
            </a:r>
          </a:p>
          <a:p>
            <a:r>
              <a:rPr lang="en-US" sz="1600" dirty="0"/>
              <a:t>      with LDR( Light Dependent Resistor).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components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AC supply.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Male to female wire plug.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LDR, IR remote and receiver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Jumper wires.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AC light bulb.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220 ohm resistor.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Arduino and breadboard.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Relay (5V).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NOTE: I used IR remote to choose the mode of operation. So it is not like I copied anyone’s idea or project. Of course someone did but only separately just to innovate I combined those two mode of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r>
              <a:rPr lang="en-US" sz="1600" dirty="0"/>
              <a:t>      </a:t>
            </a:r>
          </a:p>
        </p:txBody>
      </p:sp>
      <p:pic>
        <p:nvPicPr>
          <p:cNvPr id="3" name="VID-20210830-WA0023">
            <a:hlinkClick r:id="" action="ppaction://media"/>
            <a:extLst>
              <a:ext uri="{FF2B5EF4-FFF2-40B4-BE49-F238E27FC236}">
                <a16:creationId xmlns:a16="http://schemas.microsoft.com/office/drawing/2014/main" id="{15834350-521A-4A9C-98A4-D5F2ABA32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7929" y="2260623"/>
            <a:ext cx="5353235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79364-5A67-412E-94C3-2E8FAD62A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F8B9-68C3-4511-BF1D-37F3AE73A90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5D6410-F19A-4E3C-9D38-05EA8AAF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/>
                <a:latin typeface="Work Sans" panose="00000500000000000000" pitchFamily="2" charset="0"/>
                <a:ea typeface="Times New Roman" panose="02020603050405020304" pitchFamily="18" charset="0"/>
              </a:rPr>
              <a:t>Market Potential: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3C3EE3-0098-4656-95BA-9F2419C47D80}"/>
              </a:ext>
            </a:extLst>
          </p:cNvPr>
          <p:cNvSpPr txBox="1">
            <a:spLocks/>
          </p:cNvSpPr>
          <p:nvPr/>
        </p:nvSpPr>
        <p:spPr>
          <a:xfrm>
            <a:off x="163762" y="3553560"/>
            <a:ext cx="11025892" cy="25591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spcAft>
                <a:spcPts val="0"/>
              </a:spcAft>
              <a:buNone/>
              <a:defRPr/>
            </a:pPr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BC8F3-25D0-41BA-80F6-B3DEAE0B177D}"/>
              </a:ext>
            </a:extLst>
          </p:cNvPr>
          <p:cNvSpPr txBox="1"/>
          <p:nvPr/>
        </p:nvSpPr>
        <p:spPr>
          <a:xfrm>
            <a:off x="727969" y="1269507"/>
            <a:ext cx="108879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business to customer type of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size will be 10,000.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main target  customer is one who is in middle class family because in this pandemic, they are able to pay </a:t>
            </a:r>
          </a:p>
          <a:p>
            <a:r>
              <a:rPr lang="en-US" dirty="0"/>
              <a:t>     the electricity bill as TNEB took reading for the duration of four months straight.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by any chance failure occurs, we can make alternative by replacing the remote or making the mode selection </a:t>
            </a:r>
          </a:p>
          <a:p>
            <a:r>
              <a:rPr lang="en-US" dirty="0"/>
              <a:t>      using internet.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everyone liked  and implement this, then we can tend to start the sustainable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possible since it is affordable, many will start to innovate more and more in this field.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 own  innovation will be including another mode to switch ON and OFF the AC bulb in accordance with </a:t>
            </a:r>
          </a:p>
          <a:p>
            <a:r>
              <a:rPr lang="en-US" dirty="0"/>
              <a:t>     Distance/ultrasonic sensor.</a:t>
            </a:r>
          </a:p>
        </p:txBody>
      </p:sp>
    </p:spTree>
    <p:extLst>
      <p:ext uri="{BB962C8B-B14F-4D97-AF65-F5344CB8AC3E}">
        <p14:creationId xmlns:p14="http://schemas.microsoft.com/office/powerpoint/2010/main" val="228655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DB5E-9A51-4B58-B8EA-D1EB90437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FA512-C7B3-4217-B10C-0DEC7FB52E2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40E60F-7BA8-4305-8F91-43250890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FAB662-21E0-4BEF-ADB9-8443CF996ADC}"/>
              </a:ext>
            </a:extLst>
          </p:cNvPr>
          <p:cNvSpPr txBox="1">
            <a:spLocks/>
          </p:cNvSpPr>
          <p:nvPr/>
        </p:nvSpPr>
        <p:spPr>
          <a:xfrm>
            <a:off x="582145" y="4407448"/>
            <a:ext cx="10909125" cy="1220901"/>
          </a:xfrm>
          <a:prstGeom prst="rect">
            <a:avLst/>
          </a:prstGeom>
        </p:spPr>
        <p:txBody>
          <a:bodyPr rtlCol="0">
            <a:no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77304-A545-44D7-95D7-D1D19202677E}"/>
              </a:ext>
            </a:extLst>
          </p:cNvPr>
          <p:cNvSpPr txBox="1"/>
          <p:nvPr/>
        </p:nvSpPr>
        <p:spPr>
          <a:xfrm>
            <a:off x="582145" y="1527222"/>
            <a:ext cx="9603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of course prototype is ready but needed specific design and to make more and more elegant.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 testing with end user  and full fledged prototype can be done in 1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own perception is to advertise this product to attract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5255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9" ma:contentTypeDescription="Create a new document." ma:contentTypeScope="" ma:versionID="8eea1d5187fe6adcaba1a54639d11509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26362e6b786c7c3ce907a6e465793ee6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3B8C70-1ECC-4734-BAB9-0634A440BD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840F6C-3CC6-4C43-B155-FE5AE1EBC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d8f2f-452f-4543-adb2-f64e69cf95d8"/>
    <ds:schemaRef ds:uri="560f607a-810b-43d4-9489-f52adef102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F227C1-B100-495C-ADB2-AEBF4A15A25A}">
  <ds:schemaRefs>
    <ds:schemaRef ds:uri="http://schemas.microsoft.com/office/infopath/2007/PartnerControls"/>
    <ds:schemaRef ds:uri="f57d8f2f-452f-4543-adb2-f64e69cf95d8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560f607a-810b-43d4-9489-f52adef10293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35879</TotalTime>
  <Words>1108</Words>
  <Application>Microsoft Office PowerPoint</Application>
  <PresentationFormat>Widescreen</PresentationFormat>
  <Paragraphs>136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montserratregular</vt:lpstr>
      <vt:lpstr>Work Sans</vt:lpstr>
      <vt:lpstr>Work Sans Light</vt:lpstr>
      <vt:lpstr>Work Sans Medium</vt:lpstr>
      <vt:lpstr>KPIT</vt:lpstr>
      <vt:lpstr>1_KPIT</vt:lpstr>
      <vt:lpstr>2_KPIT</vt:lpstr>
      <vt:lpstr>Office Theme</vt:lpstr>
      <vt:lpstr>3_KPIT</vt:lpstr>
      <vt:lpstr>PowerPoint Presentation</vt:lpstr>
      <vt:lpstr>Guidelines:</vt:lpstr>
      <vt:lpstr>Background &amp; Problem Statement</vt:lpstr>
      <vt:lpstr>Solution</vt:lpstr>
      <vt:lpstr>Innovation</vt:lpstr>
      <vt:lpstr>Customer Value Proposition</vt:lpstr>
      <vt:lpstr>Description of your prototype/simulation</vt:lpstr>
      <vt:lpstr>Market Potential:</vt:lpstr>
      <vt:lpstr>Current status: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KPIT Corporate Overview &amp; Updates</dc:title>
  <dc:creator>Marketing.Auto@kpit.com</dc:creator>
  <cp:lastModifiedBy>raman bharath</cp:lastModifiedBy>
  <cp:revision>497</cp:revision>
  <dcterms:created xsi:type="dcterms:W3CDTF">2019-05-23T10:09:17Z</dcterms:created>
  <dcterms:modified xsi:type="dcterms:W3CDTF">2021-08-30T14:03:50Z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0x010100B12A0075F20F844D913120172F4281D9</vt:lpwstr>
  </property>
</Properties>
</file>